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F53FA-DFD8-43B9-90C5-C5B342F0E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7292D4-3402-4902-A41E-D9C8C5762C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30C294-D9FF-419D-9CAB-F19088B67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02AD11-ECCD-4C5C-9D66-4DB11D0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7B148D-0B25-4052-A050-BDB2357CA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63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35B71-E761-4A41-A7BD-DBD6CA97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0171EB-BF77-4308-88DC-EF8959A48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07A54F-4863-430C-B758-E1E1B875E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EF39C4-98EB-434E-AD76-B9C74FD74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A33603-F3BE-4359-A88D-8D1DAF2C4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69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400DEF-3F23-48B5-AFCF-1FA8AD33C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AD388D-968B-404F-A6C9-CEA4CC8E8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C9A389-5B5C-4CAA-887A-96A91E637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A68FE9-E57C-4822-B731-7FDD963A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16E682-5D07-44AB-BA29-9C24E23A2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7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0626B-67AA-42B5-9F81-315EB7276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8E5879-D34E-46F0-BBD6-013C013EC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DF1759-7879-4F17-AC36-291529A4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FB8603-9A0A-41EF-BC63-C113C495D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349DDD-9982-401B-81B3-7F1FACA3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25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1A226D-A2A7-4C8B-8971-3503DE0E4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A16894-3DE7-4BC8-AAE0-E4599DBA2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3CCDDA-8F20-4093-86EF-19A839166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083C59-7D34-4801-8F62-06AEF1E14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244679-7335-4BC1-9891-48E1A5C4E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49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F97E4-BA4B-4A77-BDC0-E274EC42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32190D-B113-4C89-BFF3-4CCC8EB028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5A9DCE-93B1-4052-B53D-2FF5C177AD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121B44-3E43-4D60-B1D5-AA4E55EB6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5DD39A-88D1-4A1B-A4A9-6FB19D2B7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CFAC73-16F2-4DF4-A924-D17994D0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53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937FB-1DC5-4765-B242-82F3B9107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614C4C-F4D4-48CD-ACFB-A022E3C05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2C37A5-F463-410B-B075-96A9F7962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B5CD5CA-31BD-4A7E-B0A2-2259210BB9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30EA2D-F1FC-4541-893F-BE3EE0872A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D1C35B2-80AB-41DB-BC80-3C13AFA7D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2B033D5-4D56-4BC1-A20E-436DC678B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82FBCF2-AE6C-4E1C-A61E-37338378D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6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F4DF3-50B9-4B44-A447-7E39D01C8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C4C00D-B2E8-426F-801E-53BC58869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77E9C70-C980-46E6-B224-FBC0AEACE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E2DFA0-A420-4C14-93BF-0FC173329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33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FD304FA-CCA6-47CF-8D58-3F3C43B1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168D36A-A7E0-439C-AFE5-3FC81CE8E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7D4633-0DF4-4CA5-A07C-F5335F39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923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438B2-D250-4D53-826F-20A9517DB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F2C1CB-6D1E-4BEE-BE78-31981E509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2CB0FD-EAAB-40EC-8EB5-3C2CCC2D2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7163E9-31BC-4131-8805-C9DFA20BC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2E0324-A46A-426C-AB12-19918861E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C6844B-D160-4F23-B849-D73237A63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820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FB337-CBD9-41B8-A07E-A1839156F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6EFF2A-0C9F-4DFB-8C17-FFD98EC02D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DDB0F9-DC6A-4E47-BE31-45A7EDCCC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5B0AED-866E-4B0D-A779-8B8BE4C8F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516F66-0F01-4A81-9AD6-22AD418F9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7F781D-A5F1-4210-9042-857CE6B4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70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19A16-8090-4E85-B590-C0D67A6D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1EAE97-9916-4E0A-8CBE-B6F7EBB5F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63D188-C458-4064-BBDB-23711393BD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AAF54-956E-4ACB-9839-5398F5B776E9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FF2B02-40CB-4E87-BC46-6AF0599A2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E1368A-5934-4E5F-9B54-3A2F238AA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53516-6FB9-4FF2-A545-51E06E063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9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765B8-2865-4A0F-A6D3-766694BAC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FE1CAA-A3CC-4CB7-A008-5BF88A95B4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35636"/>
            <a:ext cx="9144000" cy="890015"/>
          </a:xfrm>
        </p:spPr>
        <p:txBody>
          <a:bodyPr/>
          <a:lstStyle/>
          <a:p>
            <a:r>
              <a:rPr lang="ru-RU" dirty="0"/>
              <a:t>Встреча с представителями </a:t>
            </a:r>
            <a:r>
              <a:rPr lang="ru-RU"/>
              <a:t>Аграрного колледжа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A2320D-7A57-4262-A006-BCC443C34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01" y="764498"/>
            <a:ext cx="10343213" cy="497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09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67B3A-528F-4FDB-9CD2-9CC3B95CC4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DE28C3-3A2E-4F1B-888C-24D79D161A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35637"/>
            <a:ext cx="9144000" cy="1023382"/>
          </a:xfrm>
        </p:spPr>
        <p:txBody>
          <a:bodyPr/>
          <a:lstStyle/>
          <a:p>
            <a:r>
              <a:rPr lang="ru-RU" dirty="0"/>
              <a:t>Знакомство с профессией прокурор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BAA546-3047-455A-A85D-76C80736C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03" y="619690"/>
            <a:ext cx="10373193" cy="491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57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7CB6C-053C-460B-A73F-2DD59B8A32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9132C9-B377-4459-AE77-77401F431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35637"/>
            <a:ext cx="9144000" cy="949975"/>
          </a:xfrm>
        </p:spPr>
        <p:txBody>
          <a:bodyPr/>
          <a:lstStyle/>
          <a:p>
            <a:r>
              <a:rPr lang="ru-RU" dirty="0"/>
              <a:t>Шоу профессий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7A438C-E064-4E84-A50B-DE462A942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62" y="689548"/>
            <a:ext cx="10553076" cy="478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03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EB4F7-D576-4BA1-8830-958C17A96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1B34A2-678F-4A01-ACFF-9D27A25A3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06124"/>
            <a:ext cx="9144000" cy="824459"/>
          </a:xfrm>
        </p:spPr>
        <p:txBody>
          <a:bodyPr/>
          <a:lstStyle/>
          <a:p>
            <a:r>
              <a:rPr lang="ru-RU" dirty="0"/>
              <a:t>Профессия эколог.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6F1FA2-6167-4C5E-8679-B0BC679E8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61" y="779489"/>
            <a:ext cx="10328223" cy="512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056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Лиля</dc:creator>
  <cp:lastModifiedBy>Лиля</cp:lastModifiedBy>
  <cp:revision>1</cp:revision>
  <dcterms:created xsi:type="dcterms:W3CDTF">2022-09-18T17:15:23Z</dcterms:created>
  <dcterms:modified xsi:type="dcterms:W3CDTF">2022-09-18T17:21:39Z</dcterms:modified>
</cp:coreProperties>
</file>